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16"/>
  </p:notesMasterIdLst>
  <p:handoutMasterIdLst>
    <p:handoutMasterId r:id="rId17"/>
  </p:handoutMasterIdLst>
  <p:sldIdLst>
    <p:sldId id="373" r:id="rId7"/>
    <p:sldId id="14541" r:id="rId8"/>
    <p:sldId id="2134391531" r:id="rId9"/>
    <p:sldId id="14543" r:id="rId10"/>
    <p:sldId id="382" r:id="rId11"/>
    <p:sldId id="14544" r:id="rId12"/>
    <p:sldId id="14533" r:id="rId13"/>
    <p:sldId id="14545" r:id="rId14"/>
    <p:sldId id="14526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E98DA8-FC62-477E-BC25-7F417716C631}">
          <p14:sldIdLst>
            <p14:sldId id="373"/>
          </p14:sldIdLst>
        </p14:section>
        <p14:section name="NEW new starter" id="{625D89E6-9378-493E-9F2E-6911ECA4BF8F}">
          <p14:sldIdLst/>
        </p14:section>
        <p14:section name="Workloads" id="{1F3B3A19-9187-4952-B5D8-719F6AF6DA9C}">
          <p14:sldIdLst/>
        </p14:section>
        <p14:section name="New starter" id="{6B6E948E-5CEA-452E-9C52-FDB29DE8860E}">
          <p14:sldIdLst>
            <p14:sldId id="14541"/>
            <p14:sldId id="2134391531"/>
            <p14:sldId id="14543"/>
            <p14:sldId id="382"/>
            <p14:sldId id="14544"/>
            <p14:sldId id="14533"/>
            <p14:sldId id="14545"/>
            <p14:sldId id="14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47167A-5CEB-7F01-A264-ED59D7877CE2}" name="Samuel Wotherspoon" initials="SW" userId="S::samuel.wotherspoon@arm.com::accfbf3c-739a-463e-8836-305249971aa8" providerId="AD"/>
  <p188:author id="{6B86C5F7-F58C-B11A-F361-3A6F7F0B0CDE}" name="Stuart Taylor" initials="ST" userId="S::Stuart.Taylor@arm.com::37c64dce-266f-4997-a7f8-7fbf6550b1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F4"/>
    <a:srgbClr val="7F7F7F"/>
    <a:srgbClr val="333E48"/>
    <a:srgbClr val="00C1DE"/>
    <a:srgbClr val="FF6B00"/>
    <a:srgbClr val="E5ECEB"/>
    <a:srgbClr val="95D600"/>
    <a:srgbClr val="FFC600"/>
    <a:srgbClr val="FF69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CBF12-DE75-7E48-AA92-BFF2B8BF4992}" v="4" dt="2024-08-22T14:50:43.35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/>
    <p:restoredTop sz="94638"/>
  </p:normalViewPr>
  <p:slideViewPr>
    <p:cSldViewPr snapToGrid="0">
      <p:cViewPr varScale="1">
        <p:scale>
          <a:sx n="100" d="100"/>
          <a:sy n="100" d="100"/>
        </p:scale>
        <p:origin x="176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8/22/24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4AAC8C6-29C1-9742-B973-511F8707F1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2EAB5DD7-9693-DC49-A5A8-71D40AA212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6754699-B343-5642-AC81-8BE60DB651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7050E55-584B-0942-B73D-632CECD4B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1F8F0FC-8169-D847-B0D1-9E7CDFA8B9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2C92D88E-083D-134C-B52F-6CC5AF5C8C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9E1612-4267-6F43-930F-DF8E7CAB86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8BC2848-87C7-5746-A86D-C97090392C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8594450C-CCE5-4C47-B7F6-5DF70FFB21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7A9D52F9-F4FB-604C-AE0E-B3F3E21EB5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35BB36B-26D9-CC48-A566-5C9C23D3CA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44A0A8-CF61-DF43-BBD7-237CF98F76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282D6DE-9D97-7745-84EE-EA25274FB6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CABF257-D0C0-1544-906B-AC14D2FC5A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17EC1AF-A8B5-2F45-A7AE-01AAC58E5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tx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B94289A3-553B-644A-89FB-EA3DBA845B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E0BBECD5-2D6F-1C43-88E2-767E0B284C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Divider Page Title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90F636D-CBAA-8945-AF38-B540288F41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4C22E88A-BD61-A14C-993E-61F66B65CE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7A746513-6692-3243-B29E-D98C47CC38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5D5FE-AA87-2543-9668-41C15F7179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78608EF5-2F4C-244E-AC12-3DDFFF373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F76491-53A4-BB43-9967-367CD179C7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ありがとう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감사합니다</a:t>
            </a:r>
            <a:endParaRPr lang="en-US" altLang="en-US" sz="28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err="1">
                <a:solidFill>
                  <a:schemeClr val="bg1"/>
                </a:solidFill>
              </a:rPr>
              <a:t>धन्यवाद</a:t>
            </a:r>
            <a:endParaRPr lang="en-US" altLang="en-US" sz="28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>
                <a:solidFill>
                  <a:schemeClr val="bg1"/>
                </a:solidFill>
              </a:rPr>
              <a:t>ধন্যবাদ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he-IL" altLang="en-US" sz="2800">
                <a:solidFill>
                  <a:schemeClr val="bg1"/>
                </a:solidFill>
              </a:rPr>
              <a:t>תודה</a:t>
            </a:r>
            <a:endParaRPr lang="en-US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0366987F-82C0-C846-95C5-9F4F6B959C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8DA9D4BF-473B-6E4A-87B6-9A27105D8F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D48F6E6A-30B4-334B-B444-2815F9AD7B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08217404-308B-984E-AE8B-690252E72C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9085D3F1-B2B9-C144-8199-AB16514FDE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18AFCD34-5812-5947-A305-A4E3AFECA2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4ADABB0-FA68-DF43-A96A-1DF72122B9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9CE6FE22-85B0-6543-BFEA-4EE8644F59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2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A7E59556-53BD-2347-8678-0ACA8E0770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2021 Arm</a:t>
            </a: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gsys1.ml.arm.com/lockable-resources/" TargetMode="Externa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93ECC-4132-6C40-A836-C4667A6C2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6 Guys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D996-41AD-B742-A46C-78F689D66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22/08/2024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1D6C5-F15B-AC48-8AA5-9E998FED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Guys</a:t>
            </a:r>
            <a:br>
              <a:rPr lang="en-US" dirty="0"/>
            </a:br>
            <a:r>
              <a:rPr lang="en-US" dirty="0"/>
              <a:t>Hackathon </a:t>
            </a:r>
          </a:p>
        </p:txBody>
      </p:sp>
    </p:spTree>
    <p:extLst>
      <p:ext uri="{BB962C8B-B14F-4D97-AF65-F5344CB8AC3E}">
        <p14:creationId xmlns:p14="http://schemas.microsoft.com/office/powerpoint/2010/main" val="101319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2F15-FF17-4A5A-9E6B-C86002F7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06215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TVM</a:t>
            </a:r>
            <a:br>
              <a:rPr lang="en-GB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E8B7-4A20-4022-978A-185B22C11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4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7243-1B55-40EA-9915-1C06E299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8D833-BB78-4531-8FF0-F62E6DD3D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49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FEB6-101B-4D45-AC2F-5B066CEE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Task 2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3C6E9-0FE7-2B43-4DDE-341D6B95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425" y="1026543"/>
            <a:ext cx="3845407" cy="324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FA7DD-2DB8-6E14-05B1-0B383CFB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11" y="1131010"/>
            <a:ext cx="2464922" cy="472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F5428-7C99-6E99-1F7F-E3B92A81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128" y="4532089"/>
            <a:ext cx="4473633" cy="23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91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4CD4-EFB6-4944-A1CB-9D44FFA2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Benchmark ML SW – TF Lite backends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FB76D-308F-4CF2-9039-54C6A88F5135}"/>
              </a:ext>
            </a:extLst>
          </p:cNvPr>
          <p:cNvSpPr/>
          <p:nvPr/>
        </p:nvSpPr>
        <p:spPr>
          <a:xfrm>
            <a:off x="626174" y="1559215"/>
            <a:ext cx="912480" cy="26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Higher</a:t>
            </a:r>
          </a:p>
        </p:txBody>
      </p:sp>
      <p:pic>
        <p:nvPicPr>
          <p:cNvPr id="2050" name="Picture 2" descr="TF Lite (benchmark model) (no_accel) &#10;ACL implement profiling &#10;GPI-J Delegate (gpu_del) XNNPACK delegate (xnnpack) &#10;Possibly implement &#10;profiling here &#10;NNAPI (accel) &#10;Arm NN delegate (arm_del_cpu/arm_del_gpu) &#10;Arm NN (cpuacc/gpuacc/cpuref) ">
            <a:extLst>
              <a:ext uri="{FF2B5EF4-FFF2-40B4-BE49-F238E27FC236}">
                <a16:creationId xmlns:a16="http://schemas.microsoft.com/office/drawing/2014/main" id="{36C2A7ED-043F-4955-9B66-92436D9FF2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312160"/>
            <a:ext cx="11233150" cy="2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3CD337E-5E03-41CE-903A-8AA593D86824}"/>
              </a:ext>
            </a:extLst>
          </p:cNvPr>
          <p:cNvSpPr/>
          <p:nvPr/>
        </p:nvSpPr>
        <p:spPr>
          <a:xfrm>
            <a:off x="5763036" y="2508177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874D77-D3C7-4E93-89F0-5791EB6D4037}"/>
              </a:ext>
            </a:extLst>
          </p:cNvPr>
          <p:cNvSpPr/>
          <p:nvPr/>
        </p:nvSpPr>
        <p:spPr>
          <a:xfrm>
            <a:off x="8375607" y="4122802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8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500AB7-2484-425D-9F1B-3C7855003C8F}"/>
              </a:ext>
            </a:extLst>
          </p:cNvPr>
          <p:cNvSpPr/>
          <p:nvPr/>
        </p:nvSpPr>
        <p:spPr>
          <a:xfrm>
            <a:off x="6544887" y="323848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509B5C-D7EC-4EB2-AFE6-5C8AD943205B}"/>
              </a:ext>
            </a:extLst>
          </p:cNvPr>
          <p:cNvSpPr/>
          <p:nvPr/>
        </p:nvSpPr>
        <p:spPr>
          <a:xfrm>
            <a:off x="6907600" y="406410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4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177FE8F-8D2F-4AD1-A328-460FCB71841E}"/>
              </a:ext>
            </a:extLst>
          </p:cNvPr>
          <p:cNvSpPr/>
          <p:nvPr/>
        </p:nvSpPr>
        <p:spPr>
          <a:xfrm>
            <a:off x="5029200" y="1650581"/>
            <a:ext cx="2778369" cy="511086"/>
          </a:xfrm>
          <a:prstGeom prst="wedgeRectCallout">
            <a:avLst>
              <a:gd name="adj1" fmla="val -18934"/>
              <a:gd name="adj2" fmla="val 9002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/>
              <a:t>Same numbers used for flow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28952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91E72-81FA-45F0-8D63-2DD143D0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Benchmarking</a:t>
            </a:r>
            <a:br>
              <a:rPr lang="en-GB"/>
            </a:br>
            <a:r>
              <a:rPr lang="en-GB"/>
              <a:t>via CI system (Jenkins)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D65C1-71DC-4401-A3C7-865F937E4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0A3-CCE3-48E1-804E-1BB954AD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Benchmark ML SW – 4 &amp; 5 </a:t>
            </a:r>
            <a:br>
              <a:rPr lang="en-GB"/>
            </a:b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03AB7-8D32-4B18-AADF-7777A753E1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NN API + Arm NN (AndroidNN)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0D891-0C9D-4C45-B0EB-6E71DD98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Find an available device : </a:t>
            </a:r>
            <a:r>
              <a:rPr lang="en-GB">
                <a:hlinkClick r:id="rId2"/>
              </a:rPr>
              <a:t>https://engsys1.ml.arm.com/lockable-resources/</a:t>
            </a:r>
            <a:endParaRPr lang="en-GB"/>
          </a:p>
          <a:p>
            <a:pPr marL="581025" lvl="1" indent="-166370"/>
            <a:r>
              <a:rPr lang="en-GB" b="1" i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oneplus8-pro-remote-88718767</a:t>
            </a:r>
            <a:endParaRPr lang="en-GB">
              <a:cs typeface="Calibri"/>
            </a:endParaRPr>
          </a:p>
          <a:p>
            <a:r>
              <a:rPr lang="en-GB"/>
              <a:t>Running in Jenkins:</a:t>
            </a:r>
          </a:p>
          <a:p>
            <a:pPr marL="581025" lvl="1" indent="-166370"/>
            <a:r>
              <a:rPr lang="en-GB">
                <a:ea typeface="ＭＳ Ｐゴシック"/>
              </a:rPr>
              <a:t>cd benchmark-ck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r>
              <a:rPr lang="en-GB" err="1"/>
              <a:t>vscode</a:t>
            </a:r>
            <a:r>
              <a:rPr lang="en-GB"/>
              <a:t> .</a:t>
            </a:r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Modify ck-ivg-bench/script/workload-scripts/core/standalone/</a:t>
            </a:r>
            <a:r>
              <a:rPr lang="en-GB" err="1">
                <a:ea typeface="ＭＳ Ｐゴシック"/>
              </a:rPr>
              <a:t>JenkinsRun</a:t>
            </a:r>
            <a:endParaRPr lang="en-GB">
              <a:ea typeface="ＭＳ Ｐゴシック"/>
              <a:cs typeface="Calibri"/>
            </a:endParaRPr>
          </a:p>
          <a:p>
            <a:pPr marL="855345" lvl="2" indent="-166370"/>
            <a:r>
              <a:rPr lang="en-GB" sz="1100" err="1"/>
              <a:t>jbp.slack_targets</a:t>
            </a:r>
            <a:r>
              <a:rPr lang="en-GB" sz="1100"/>
              <a:t> = ['@</a:t>
            </a:r>
            <a:r>
              <a:rPr lang="en-GB" sz="1100" err="1"/>
              <a:t>stuart.taylor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/>
              <a:t>job = '</a:t>
            </a:r>
            <a:r>
              <a:rPr lang="en-GB" sz="1100" err="1"/>
              <a:t>TFLite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jbp.workload_scripts</a:t>
            </a:r>
            <a:r>
              <a:rPr lang="en-GB" sz="1100"/>
              <a:t> = ['</a:t>
            </a:r>
            <a:r>
              <a:rPr lang="en-GB" sz="1100" err="1"/>
              <a:t>tensorflow.lite.WorkloadsNightly</a:t>
            </a:r>
            <a:r>
              <a:rPr lang="en-GB" sz="1100"/>
              <a:t>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jbp.build_job_name</a:t>
            </a:r>
            <a:r>
              <a:rPr lang="en-GB" sz="1100"/>
              <a:t> = '/</a:t>
            </a:r>
            <a:r>
              <a:rPr lang="en-GB" sz="1100" err="1"/>
              <a:t>armnn</a:t>
            </a:r>
            <a:r>
              <a:rPr lang="en-GB" sz="1100"/>
              <a:t>/</a:t>
            </a:r>
            <a:r>
              <a:rPr lang="en-GB" sz="1100" err="1"/>
              <a:t>devenv</a:t>
            </a:r>
            <a:r>
              <a:rPr lang="en-GB" sz="1100"/>
              <a:t>/builds/</a:t>
            </a:r>
            <a:r>
              <a:rPr lang="en-GB" sz="1100" err="1"/>
              <a:t>armnn.devenv.NightlyBuild</a:t>
            </a:r>
            <a:r>
              <a:rPr lang="en-GB" sz="1100"/>
              <a:t>'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jbp.android_devices</a:t>
            </a:r>
            <a:r>
              <a:rPr lang="en-GB" sz="1100"/>
              <a:t> = ['oneplus8-pro-remote-88718767']</a:t>
            </a:r>
            <a:endParaRPr lang="en-GB" sz="1100">
              <a:cs typeface="Calibri"/>
            </a:endParaRPr>
          </a:p>
          <a:p>
            <a:pPr marL="855345" lvl="2" indent="-166370"/>
            <a:r>
              <a:rPr lang="en-GB" sz="1100" err="1"/>
              <a:t>jbp.extra_cmd_args</a:t>
            </a:r>
            <a:r>
              <a:rPr lang="en-GB" sz="1100"/>
              <a:t> = '--</a:t>
            </a:r>
            <a:r>
              <a:rPr lang="en-GB" sz="1100" err="1"/>
              <a:t>tf_versions</a:t>
            </a:r>
            <a:r>
              <a:rPr lang="en-GB" sz="1100"/>
              <a:t> v2.2.0 --</a:t>
            </a:r>
            <a:r>
              <a:rPr lang="en-GB" sz="1100" err="1"/>
              <a:t>tf_programs</a:t>
            </a:r>
            <a:r>
              <a:rPr lang="en-GB" sz="1100"/>
              <a:t> label --compute </a:t>
            </a:r>
            <a:r>
              <a:rPr lang="en-GB" sz="1100" err="1"/>
              <a:t>cpuacc</a:t>
            </a:r>
            <a:r>
              <a:rPr lang="en-GB" sz="1100"/>
              <a:t> -c2 3xG585_max -n tflitemodel-efficientnet_b0-int8-armzoo -p int8'</a:t>
            </a:r>
            <a:endParaRPr lang="en-GB" sz="1100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r>
              <a:rPr lang="en-GB">
                <a:ea typeface="ＭＳ Ｐゴシック"/>
              </a:rPr>
              <a:t>python3 -m </a:t>
            </a:r>
            <a:r>
              <a:rPr lang="en-GB" err="1">
                <a:ea typeface="ＭＳ Ｐゴシック"/>
              </a:rPr>
              <a:t>core.standalone.JenkinsRun</a:t>
            </a:r>
            <a:endParaRPr lang="en-GB">
              <a:ea typeface="ＭＳ Ｐゴシック"/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  <a:p>
            <a:pPr marL="581025" lvl="1" indent="-166370"/>
            <a:endParaRPr lang="en-GB">
              <a:cs typeface="Calibri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CDC32FB-82C9-42ED-BBF3-9C21C68DFB97}"/>
              </a:ext>
            </a:extLst>
          </p:cNvPr>
          <p:cNvSpPr/>
          <p:nvPr/>
        </p:nvSpPr>
        <p:spPr>
          <a:xfrm>
            <a:off x="5336930" y="4784357"/>
            <a:ext cx="2078853" cy="429481"/>
          </a:xfrm>
          <a:prstGeom prst="wedgeRectCallout">
            <a:avLst>
              <a:gd name="adj1" fmla="val -31309"/>
              <a:gd name="adj2" fmla="val -753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100" err="1"/>
              <a:t>cpuacc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cpu</a:t>
            </a:r>
            <a:endParaRPr lang="en-GB" sz="1100"/>
          </a:p>
          <a:p>
            <a:r>
              <a:rPr lang="en-GB" sz="1100" err="1"/>
              <a:t>gpuacc</a:t>
            </a:r>
            <a:r>
              <a:rPr lang="en-GB" sz="1100"/>
              <a:t>: </a:t>
            </a:r>
            <a:r>
              <a:rPr lang="en-GB" sz="1100" err="1"/>
              <a:t>AnrdoiNN</a:t>
            </a:r>
            <a:r>
              <a:rPr lang="en-GB" sz="1100"/>
              <a:t> + ArmNN </a:t>
            </a:r>
            <a:r>
              <a:rPr lang="en-GB" sz="1100" err="1"/>
              <a:t>gpu</a:t>
            </a:r>
            <a:endParaRPr lang="en-GB" sz="1100"/>
          </a:p>
          <a:p>
            <a:endParaRPr lang="en-GB" sz="110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C981662-0F26-4C2C-8F8E-51B8EA6541B8}"/>
              </a:ext>
            </a:extLst>
          </p:cNvPr>
          <p:cNvSpPr/>
          <p:nvPr/>
        </p:nvSpPr>
        <p:spPr>
          <a:xfrm>
            <a:off x="10049608" y="4202723"/>
            <a:ext cx="1266093" cy="483577"/>
          </a:xfrm>
          <a:prstGeom prst="wedgeRectCallout">
            <a:avLst>
              <a:gd name="adj1" fmla="val -57639"/>
              <a:gd name="adj2" fmla="val 1340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For profiling add:</a:t>
            </a:r>
            <a:br>
              <a:rPr lang="en-GB" sz="1100"/>
            </a:br>
            <a:r>
              <a:rPr lang="en-GB" sz="1100"/>
              <a:t>--profiling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AD1B01-3323-487B-86D6-7A23E39A44BA}"/>
              </a:ext>
            </a:extLst>
          </p:cNvPr>
          <p:cNvSpPr/>
          <p:nvPr/>
        </p:nvSpPr>
        <p:spPr>
          <a:xfrm>
            <a:off x="9859093" y="4107465"/>
            <a:ext cx="190515" cy="19051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701266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4" id="{9621C88A-27C9-7F45-9485-E7A2082990BB}" vid="{597873A8-189D-3541-8F8E-01C899F67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f2ad5090-61a8-4b8c-ab70-68f4ff4d1933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c0950e01-db07-4e41-9c32-b7a8e9fccc9b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Confidential_2021</Template>
  <TotalTime>0</TotalTime>
  <Words>219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Helvetica</vt:lpstr>
      <vt:lpstr>Wingdings</vt:lpstr>
      <vt:lpstr>Arm_PPT_Public</vt:lpstr>
      <vt:lpstr>6 Guys Hackathon </vt:lpstr>
      <vt:lpstr>Task 1</vt:lpstr>
      <vt:lpstr>TVM </vt:lpstr>
      <vt:lpstr>Task 2</vt:lpstr>
      <vt:lpstr>Task 2 </vt:lpstr>
      <vt:lpstr>Benchmarking</vt:lpstr>
      <vt:lpstr>Benchmark ML SW – TF Lite backends</vt:lpstr>
      <vt:lpstr>Benchmarking via CI system (Jenkins)</vt:lpstr>
      <vt:lpstr>Benchmark ML SW – 4 &amp; 5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SA Silicon New starter guide</dc:title>
  <dc:subject/>
  <dc:creator>Stuart Taylor</dc:creator>
  <cp:keywords/>
  <dc:description/>
  <cp:lastModifiedBy>David Adegboye</cp:lastModifiedBy>
  <cp:revision>3</cp:revision>
  <dcterms:created xsi:type="dcterms:W3CDTF">2021-03-18T07:29:00Z</dcterms:created>
  <dcterms:modified xsi:type="dcterms:W3CDTF">2024-08-22T14:54:07Z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